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2" Type="http://schemas.openxmlformats.org/officeDocument/2006/relationships/viewProps" Target="viewProps.xml" /><Relationship Id="rId2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4" Type="http://schemas.openxmlformats.org/officeDocument/2006/relationships/tableStyles" Target="tableStyles.xml" /><Relationship Id="rId2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4.svg" /><Relationship Id="rId5" Type="http://schemas.openxmlformats.org/officeDocument/2006/relationships/image" Target="../media/image13.svg" /><Relationship Id="rId4" Type="http://schemas.openxmlformats.org/officeDocument/2006/relationships/image" Target="../media/image12.svg" /><Relationship Id="rId3" Type="http://schemas.openxmlformats.org/officeDocument/2006/relationships/image" Target="../media/image11.svg" /><Relationship Id="rId2" Type="http://schemas.openxmlformats.org/officeDocument/2006/relationships/image" Target="../media/image11.sv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Data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Layer: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in multiple excel files;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2025-12-08T12:48:13Z</dcterms:created>
  <dcterms:modified xsi:type="dcterms:W3CDTF">2025-12-08T12:48:13Z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